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1383B-0034-4680-BAFE-9546976C091E}" type="datetimeFigureOut">
              <a:rPr lang="en-US" smtClean="0"/>
              <a:pPr/>
              <a:t>5/12/2010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EBEAC-9225-445D-9646-4DFD2CEF4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azoo-aq.org/general/images/zoo_schoo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152400"/>
            <a:ext cx="4343400" cy="4774547"/>
          </a:xfrm>
          <a:prstGeom prst="rect">
            <a:avLst/>
          </a:prstGeom>
          <a:noFill/>
        </p:spPr>
      </p:pic>
      <p:pic>
        <p:nvPicPr>
          <p:cNvPr id="1030" name="Picture 6" descr="http://www.ruhr-uni-bochum.de/industriewald/DH%20Baumfuehlen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29777"/>
            <a:ext cx="4165600" cy="2828223"/>
          </a:xfrm>
          <a:prstGeom prst="rect">
            <a:avLst/>
          </a:prstGeom>
          <a:noFill/>
        </p:spPr>
      </p:pic>
      <p:pic>
        <p:nvPicPr>
          <p:cNvPr id="1032" name="Picture 8" descr="http://parisparfait.typepad.com/.a/6a00d8341c8d9f53ef01053698e3d5970b-800w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2683764"/>
            <a:ext cx="5029200" cy="4174236"/>
          </a:xfrm>
          <a:prstGeom prst="rect">
            <a:avLst/>
          </a:prstGeom>
          <a:noFill/>
        </p:spPr>
      </p:pic>
      <p:pic>
        <p:nvPicPr>
          <p:cNvPr id="1028" name="Picture 4" descr="http://www.montessori.org.nz/images/Questions%20Answered%20Upload%203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0"/>
            <a:ext cx="5334000" cy="2857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4724400"/>
            <a:ext cx="457200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lgerian" pitchFamily="82" charset="0"/>
              </a:rPr>
              <a:t>The first and simplest emotion which we discover in the human mind, is curiosity.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>Edmund Burke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 Coordinator</dc:creator>
  <cp:lastModifiedBy>Tech Coordinator</cp:lastModifiedBy>
  <cp:revision>5</cp:revision>
  <dcterms:created xsi:type="dcterms:W3CDTF">2010-05-11T20:13:04Z</dcterms:created>
  <dcterms:modified xsi:type="dcterms:W3CDTF">2010-05-12T17:39:14Z</dcterms:modified>
</cp:coreProperties>
</file>